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9" r:id="rId4"/>
    <p:sldId id="260" r:id="rId5"/>
    <p:sldId id="265" r:id="rId6"/>
    <p:sldId id="267" r:id="rId7"/>
    <p:sldId id="269" r:id="rId8"/>
    <p:sldId id="268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58" r:id="rId19"/>
  </p:sldIdLst>
  <p:sldSz cx="9144000" cy="6858000" type="screen4x3"/>
  <p:notesSz cx="6858000" cy="914400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an Sjölund" initials="JS" lastIdx="18" clrIdx="0">
    <p:extLst>
      <p:ext uri="{19B8F6BF-5375-455C-9EA6-DF929625EA0E}">
        <p15:presenceInfo xmlns:p15="http://schemas.microsoft.com/office/powerpoint/2012/main" userId="Jonathan Sjölun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A890"/>
    <a:srgbClr val="009CA6"/>
    <a:srgbClr val="0099C6"/>
    <a:srgbClr val="2D89B1"/>
    <a:srgbClr val="009BA8"/>
    <a:srgbClr val="17C7D2"/>
    <a:srgbClr val="0CC7D3"/>
    <a:srgbClr val="08CFB5"/>
    <a:srgbClr val="16C7D2"/>
    <a:srgbClr val="FDEF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Inget format, inget rutnä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just forma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Inget format, tabellrutnä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46"/>
  </p:normalViewPr>
  <p:slideViewPr>
    <p:cSldViewPr snapToGrid="0" snapToObjects="1">
      <p:cViewPr>
        <p:scale>
          <a:sx n="100" d="100"/>
          <a:sy n="100" d="100"/>
        </p:scale>
        <p:origin x="726" y="-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5-23T13:51:07.163" idx="11">
    <p:pos x="5751" y="1677"/>
    <p:text>Youtube: https://www.youtube.com/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1:21.916" idx="12">
    <p:pos x="3988" y="1589"/>
    <p:text>Bild tagen från: http://www.ispreview.co.uk/index.php/2014/01/youtube-tests-broadband-connections-low-bandwidth-4k-video-streams.html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1:31.325" idx="13">
    <p:pos x="1896" y="1298"/>
    <p:text>Twitch: https://www.twitch.tv/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5-23T13:52:23.808" idx="14">
    <p:pos x="1897" y="1665"/>
    <p:text>Bild tagen från: http://thenextweb.com/insider/2013/09/04/eventbrite-event-graph/#gref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2:38.382" idx="15">
    <p:pos x="1897" y="2769"/>
    <p:text>Bild tagen från: http://www.polygon.com/2015/12/10/9886500/league-of-legends-2015-world-championship-records-viewership-numbers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5:48.735" idx="16">
    <p:pos x="3763" y="1674"/>
    <p:text>http://www.moderat.se/lund/forskning-och-innovation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4:14:21.064" idx="18">
    <p:pos x="5660" y="2104"/>
    <p:text>https://jeffalderdice.wordpress.com/2013/06/20/what-is-a-disaster/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90402-8E07-BB4F-A189-6AD7200B2129}" type="datetime1">
              <a:rPr lang="en-US" smtClean="0"/>
              <a:pPr/>
              <a:t>5/23/2016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91D49-AD30-AD49-8FCC-B045B8D02F0F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529339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8E3D5-343E-3741-80FE-788E6CEB802F}" type="datetime1">
              <a:rPr lang="en-US" smtClean="0"/>
              <a:pPr/>
              <a:t>5/23/2016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FC25B8-6A37-0E42-AD12-4E95E5CB5205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241519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C25B8-6A37-0E42-AD12-4E95E5CB5205}" type="slidenum">
              <a:rPr lang="sv-SE" smtClean="0"/>
              <a:pPr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07905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C25B8-6A37-0E42-AD12-4E95E5CB5205}" type="slidenum">
              <a:rPr lang="sv-SE" smtClean="0"/>
              <a:pPr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41470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ida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4" name="Bildobjekt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602827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120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turkos layout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120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grön layout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6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8" name="Rak 7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529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Turkos">
    <p:bg>
      <p:bgPr>
        <a:solidFill>
          <a:srgbClr val="16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9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10" name="Rak 9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Bildobjekt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39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Grön">
    <p:bg>
      <p:bgPr>
        <a:solidFill>
          <a:srgbClr val="08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19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9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10" name="Rak 9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Bildobjekt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164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ida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sv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/>
          <p:cNvSpPr/>
          <p:nvPr userDrawn="1"/>
        </p:nvSpPr>
        <p:spPr>
          <a:xfrm>
            <a:off x="0" y="-138544"/>
            <a:ext cx="9217891" cy="70704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8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911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V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7" name="Rak 6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6D0AE1DA-9E91-42F6-AAFF-B1574E52EDD2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052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8BAA3A32-4781-43AB-8F29-2C3FA9200BEC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20" name="Platshållare för text 2"/>
          <p:cNvSpPr>
            <a:spLocks noGrp="1"/>
          </p:cNvSpPr>
          <p:nvPr>
            <p:ph type="body" sz="quarter" idx="13"/>
          </p:nvPr>
        </p:nvSpPr>
        <p:spPr>
          <a:xfrm>
            <a:off x="685076" y="1830357"/>
            <a:ext cx="7737587" cy="4066288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 sz="2400" b="0" i="0">
                <a:latin typeface="Georgia"/>
                <a:cs typeface="Georgia"/>
              </a:defRPr>
            </a:lvl1pPr>
            <a:lvl2pPr>
              <a:spcBef>
                <a:spcPts val="900"/>
              </a:spcBef>
              <a:defRPr sz="2400" b="0" i="0">
                <a:latin typeface="Georgia"/>
                <a:cs typeface="Georgia"/>
              </a:defRPr>
            </a:lvl2pPr>
            <a:lvl3pPr>
              <a:spcBef>
                <a:spcPts val="900"/>
              </a:spcBef>
              <a:defRPr sz="2400" b="0" i="0">
                <a:latin typeface="Georgia"/>
                <a:cs typeface="Georgia"/>
              </a:defRPr>
            </a:lvl3pPr>
            <a:lvl4pPr>
              <a:spcBef>
                <a:spcPts val="900"/>
              </a:spcBef>
              <a:defRPr sz="2400" b="0" i="0">
                <a:latin typeface="Georgia"/>
                <a:cs typeface="Georgia"/>
              </a:defRPr>
            </a:lvl4pPr>
            <a:lvl5pPr>
              <a:spcBef>
                <a:spcPts val="900"/>
              </a:spcBef>
              <a:defRPr sz="2400" b="0" i="0">
                <a:latin typeface="Georgia"/>
                <a:cs typeface="Georgi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83" y="6142849"/>
            <a:ext cx="1701429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591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5" name="Platshållare för bild 4"/>
          <p:cNvSpPr>
            <a:spLocks noGrp="1"/>
          </p:cNvSpPr>
          <p:nvPr>
            <p:ph type="pic" sz="quarter" idx="14"/>
          </p:nvPr>
        </p:nvSpPr>
        <p:spPr>
          <a:xfrm>
            <a:off x="4137025" y="1844506"/>
            <a:ext cx="4286250" cy="3945398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icon to add picture</a:t>
            </a:r>
            <a:endParaRPr lang="sv-SE" dirty="0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20" name="Platshållare för text 2"/>
          <p:cNvSpPr>
            <a:spLocks noGrp="1"/>
          </p:cNvSpPr>
          <p:nvPr>
            <p:ph type="body" sz="quarter" idx="13"/>
          </p:nvPr>
        </p:nvSpPr>
        <p:spPr>
          <a:xfrm>
            <a:off x="685076" y="1830357"/>
            <a:ext cx="3316211" cy="4066288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 sz="2400" b="0" i="0">
                <a:latin typeface="Georgia"/>
                <a:cs typeface="Georgia"/>
              </a:defRPr>
            </a:lvl1pPr>
            <a:lvl2pPr>
              <a:spcBef>
                <a:spcPts val="900"/>
              </a:spcBef>
              <a:defRPr sz="2400" b="0" i="0">
                <a:latin typeface="Georgia"/>
                <a:cs typeface="Georgia"/>
              </a:defRPr>
            </a:lvl2pPr>
            <a:lvl3pPr>
              <a:spcBef>
                <a:spcPts val="900"/>
              </a:spcBef>
              <a:defRPr sz="2400" b="0" i="0">
                <a:latin typeface="Georgia"/>
                <a:cs typeface="Georgia"/>
              </a:defRPr>
            </a:lvl3pPr>
            <a:lvl4pPr>
              <a:spcBef>
                <a:spcPts val="900"/>
              </a:spcBef>
              <a:defRPr sz="2400" b="0" i="0">
                <a:latin typeface="Georgia"/>
                <a:cs typeface="Georgia"/>
              </a:defRPr>
            </a:lvl4pPr>
            <a:lvl5pPr>
              <a:spcBef>
                <a:spcPts val="900"/>
              </a:spcBef>
              <a:defRPr sz="2400" b="0" i="0">
                <a:latin typeface="Georgia"/>
                <a:cs typeface="Georgi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32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Platshållare för diagram 2"/>
          <p:cNvSpPr>
            <a:spLocks noGrp="1"/>
          </p:cNvSpPr>
          <p:nvPr>
            <p:ph type="chart" sz="quarter" idx="13"/>
          </p:nvPr>
        </p:nvSpPr>
        <p:spPr>
          <a:xfrm>
            <a:off x="685800" y="1905000"/>
            <a:ext cx="7737475" cy="3922713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/>
            </a:lvl1pPr>
          </a:lstStyle>
          <a:p>
            <a:r>
              <a:rPr lang="en-US" smtClean="0"/>
              <a:t>Click icon to add chart</a:t>
            </a:r>
            <a:endParaRPr lang="sv-SE" dirty="0"/>
          </a:p>
        </p:txBody>
      </p: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667C3F18-10E1-46AF-9C7C-039E677DA8E2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348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kolumn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455072E1-16C6-49C4-9BC5-392EC3301C22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  <p:sp>
        <p:nvSpPr>
          <p:cNvPr id="10" name="Platshållare för innehåll 5"/>
          <p:cNvSpPr>
            <a:spLocks noGrp="1"/>
          </p:cNvSpPr>
          <p:nvPr>
            <p:ph sz="quarter" idx="13"/>
          </p:nvPr>
        </p:nvSpPr>
        <p:spPr>
          <a:xfrm>
            <a:off x="678458" y="1258888"/>
            <a:ext cx="3697599" cy="456341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12" name="Platshållare för innehåll 5"/>
          <p:cNvSpPr>
            <a:spLocks noGrp="1"/>
          </p:cNvSpPr>
          <p:nvPr>
            <p:ph sz="quarter" idx="14"/>
          </p:nvPr>
        </p:nvSpPr>
        <p:spPr>
          <a:xfrm>
            <a:off x="4785988" y="1258142"/>
            <a:ext cx="3636676" cy="456415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228706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kel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55C42463-CE62-4117-8D98-6D6588AFDFE1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  <p:sp>
        <p:nvSpPr>
          <p:cNvPr id="13" name="Platshållare för bild 3"/>
          <p:cNvSpPr>
            <a:spLocks noGrp="1"/>
          </p:cNvSpPr>
          <p:nvPr>
            <p:ph type="pic" sz="quarter" idx="13"/>
          </p:nvPr>
        </p:nvSpPr>
        <p:spPr>
          <a:xfrm>
            <a:off x="681135" y="877077"/>
            <a:ext cx="7744408" cy="48985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7020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3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2" name="Bildobjekt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966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11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6" name="Bildobjekt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40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40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7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55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ruta 5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99" y="5929764"/>
            <a:ext cx="2369737" cy="595580"/>
          </a:xfrm>
          <a:prstGeom prst="rect">
            <a:avLst/>
          </a:prstGeom>
        </p:spPr>
      </p:pic>
      <p:sp>
        <p:nvSpPr>
          <p:cNvPr id="12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068119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7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55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ruta 5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12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738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002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50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333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23420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089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blå layout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8094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0" r:id="rId2"/>
    <p:sldLayoutId id="2147483664" r:id="rId3"/>
    <p:sldLayoutId id="2147483678" r:id="rId4"/>
    <p:sldLayoutId id="2147483665" r:id="rId5"/>
    <p:sldLayoutId id="2147483681" r:id="rId6"/>
    <p:sldLayoutId id="2147483668" r:id="rId7"/>
    <p:sldLayoutId id="2147483669" r:id="rId8"/>
    <p:sldLayoutId id="2147483688" r:id="rId9"/>
    <p:sldLayoutId id="2147483670" r:id="rId10"/>
    <p:sldLayoutId id="2147483689" r:id="rId11"/>
    <p:sldLayoutId id="2147483671" r:id="rId12"/>
    <p:sldLayoutId id="2147483690" r:id="rId13"/>
    <p:sldLayoutId id="2147483674" r:id="rId14"/>
    <p:sldLayoutId id="2147483682" r:id="rId15"/>
    <p:sldLayoutId id="2147483675" r:id="rId16"/>
    <p:sldLayoutId id="2147483684" r:id="rId17"/>
    <p:sldLayoutId id="2147483676" r:id="rId18"/>
    <p:sldLayoutId id="2147483686" r:id="rId19"/>
    <p:sldLayoutId id="2147483687" r:id="rId20"/>
    <p:sldLayoutId id="2147483677" r:id="rId21"/>
    <p:sldLayoutId id="2147483673" r:id="rId22"/>
    <p:sldLayoutId id="2147483660" r:id="rId23"/>
    <p:sldLayoutId id="2147483661" r:id="rId24"/>
    <p:sldLayoutId id="2147483663" r:id="rId25"/>
    <p:sldLayoutId id="2147483700" r:id="rId26"/>
    <p:sldLayoutId id="2147483707" r:id="rId27"/>
    <p:sldLayoutId id="2147483662" r:id="rId28"/>
    <p:sldLayoutId id="2147483691" r:id="rId29"/>
    <p:sldLayoutId id="2147483666" r:id="rId30"/>
    <p:sldLayoutId id="2147483692" r:id="rId31"/>
    <p:sldLayoutId id="2147483667" r:id="rId32"/>
    <p:sldLayoutId id="2147483693" r:id="rId33"/>
  </p:sldLayoutIdLst>
  <p:timing>
    <p:tnLst>
      <p:par>
        <p:cTn id="1" dur="indefinite" restart="never" nodeType="tmRoot"/>
      </p:par>
    </p:tnLst>
  </p:timing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3.xml"/><Relationship Id="rId6" Type="http://schemas.openxmlformats.org/officeDocument/2006/relationships/comments" Target="../comments/comment2.xml"/><Relationship Id="rId5" Type="http://schemas.openxmlformats.org/officeDocument/2006/relationships/image" Target="../media/image11.gif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085849" y="1077886"/>
            <a:ext cx="6972301" cy="1470025"/>
          </a:xfrm>
        </p:spPr>
        <p:txBody>
          <a:bodyPr>
            <a:normAutofit fontScale="90000"/>
          </a:bodyPr>
          <a:lstStyle/>
          <a:p>
            <a:r>
              <a:rPr lang="sv-SE" dirty="0" smtClean="0"/>
              <a:t>Geo-</a:t>
            </a:r>
            <a:r>
              <a:rPr lang="sv-SE" dirty="0" err="1" smtClean="0"/>
              <a:t>based</a:t>
            </a:r>
            <a:r>
              <a:rPr lang="sv-SE" dirty="0" smtClean="0"/>
              <a:t> media </a:t>
            </a:r>
            <a:r>
              <a:rPr lang="sv-SE" dirty="0" err="1" smtClean="0"/>
              <a:t>player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509586" y="2547911"/>
            <a:ext cx="8124825" cy="604864"/>
          </a:xfrm>
        </p:spPr>
        <p:txBody>
          <a:bodyPr/>
          <a:lstStyle/>
          <a:p>
            <a:r>
              <a:rPr lang="sv-SE" dirty="0" smtClean="0"/>
              <a:t>An </a:t>
            </a:r>
            <a:r>
              <a:rPr lang="sv-SE" dirty="0" err="1" smtClean="0"/>
              <a:t>interactive</a:t>
            </a:r>
            <a:r>
              <a:rPr lang="sv-SE" dirty="0" smtClean="0"/>
              <a:t> interface for geo-</a:t>
            </a:r>
            <a:r>
              <a:rPr lang="sv-SE" dirty="0" err="1" smtClean="0"/>
              <a:t>based</a:t>
            </a:r>
            <a:r>
              <a:rPr lang="sv-SE" dirty="0" smtClean="0"/>
              <a:t> video streaming</a:t>
            </a:r>
            <a:endParaRPr lang="sv-SE" dirty="0"/>
          </a:p>
        </p:txBody>
      </p:sp>
      <p:sp>
        <p:nvSpPr>
          <p:cNvPr id="4" name="TextBox 3"/>
          <p:cNvSpPr txBox="1"/>
          <p:nvPr/>
        </p:nvSpPr>
        <p:spPr>
          <a:xfrm>
            <a:off x="1552573" y="3900190"/>
            <a:ext cx="6038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solidFill>
                  <a:schemeClr val="bg1"/>
                </a:solidFill>
                <a:latin typeface="Georgia"/>
                <a:cs typeface="Georgia"/>
              </a:rPr>
              <a:t>Andreas Nordberg och Jonathan Sjölund</a:t>
            </a:r>
            <a:endParaRPr lang="sv-SE" sz="2400" dirty="0">
              <a:solidFill>
                <a:schemeClr val="bg1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8762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 smtClean="0"/>
              <a:t>Geographical</a:t>
            </a:r>
            <a:r>
              <a:rPr lang="sv-SE" dirty="0" smtClean="0"/>
              <a:t> </a:t>
            </a:r>
            <a:r>
              <a:rPr lang="sv-SE" dirty="0" err="1" smtClean="0"/>
              <a:t>placement</a:t>
            </a:r>
            <a:r>
              <a:rPr lang="sv-SE" dirty="0" smtClean="0"/>
              <a:t> </a:t>
            </a:r>
            <a:r>
              <a:rPr lang="sv-SE" dirty="0" err="1" smtClean="0"/>
              <a:t>algorithm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 smtClean="0"/>
              <a:t>Funktionalitet, precision, begränsningar och resultat</a:t>
            </a:r>
            <a:endParaRPr lang="sv-SE" i="1" dirty="0"/>
          </a:p>
        </p:txBody>
      </p:sp>
    </p:spTree>
    <p:extLst>
      <p:ext uri="{BB962C8B-B14F-4D97-AF65-F5344CB8AC3E}">
        <p14:creationId xmlns:p14="http://schemas.microsoft.com/office/powerpoint/2010/main" val="72885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Algoritmens idé och funktion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11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TextBox 7"/>
          <p:cNvSpPr txBox="1"/>
          <p:nvPr/>
        </p:nvSpPr>
        <p:spPr>
          <a:xfrm>
            <a:off x="771526" y="2028825"/>
            <a:ext cx="39814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Struktur: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Göra om latitud &amp; longitud till x- och y-koordinater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Bygger på att titta varje objekts verkliga relativa position och flytta i enlighet mot andra objekt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Startar i mitten och bygger sig utåt</a:t>
            </a:r>
          </a:p>
        </p:txBody>
      </p:sp>
      <p:pic>
        <p:nvPicPr>
          <p:cNvPr id="3074" name="Picture 2" descr="https://upload.wikimedia.org/wikipedia/commons/9/97/Triangles_(spherical_geometry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987" y="1830356"/>
            <a:ext cx="2004174" cy="164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212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12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3" t="26111" r="34630" b="31806"/>
          <a:stretch/>
        </p:blipFill>
        <p:spPr>
          <a:xfrm>
            <a:off x="27678" y="2219323"/>
            <a:ext cx="2729526" cy="2676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20" t="26389" r="34376" b="32222"/>
          <a:stretch/>
        </p:blipFill>
        <p:spPr>
          <a:xfrm>
            <a:off x="2968896" y="2199088"/>
            <a:ext cx="2811250" cy="26765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42" t="26251" r="34792" b="32360"/>
          <a:stretch/>
        </p:blipFill>
        <p:spPr>
          <a:xfrm>
            <a:off x="5991838" y="2199088"/>
            <a:ext cx="2771701" cy="2716997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2757204" y="3417685"/>
            <a:ext cx="211692" cy="279800"/>
          </a:xfrm>
          <a:prstGeom prst="rightArrow">
            <a:avLst/>
          </a:prstGeom>
          <a:solidFill>
            <a:srgbClr val="00B9E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Right Arrow 12"/>
          <p:cNvSpPr/>
          <p:nvPr/>
        </p:nvSpPr>
        <p:spPr>
          <a:xfrm>
            <a:off x="5780146" y="3417685"/>
            <a:ext cx="211692" cy="279800"/>
          </a:xfrm>
          <a:prstGeom prst="rightArrow">
            <a:avLst/>
          </a:prstGeom>
          <a:solidFill>
            <a:srgbClr val="00B9E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</p:spPr>
        <p:txBody>
          <a:bodyPr/>
          <a:lstStyle/>
          <a:p>
            <a:r>
              <a:rPr lang="sv-SE" dirty="0" smtClean="0"/>
              <a:t>Algoritmens idé och funktion</a:t>
            </a:r>
            <a:endParaRPr lang="sv-SE" dirty="0"/>
          </a:p>
        </p:txBody>
      </p:sp>
      <p:sp>
        <p:nvSpPr>
          <p:cNvPr id="15" name="TextBox 14"/>
          <p:cNvSpPr txBox="1"/>
          <p:nvPr/>
        </p:nvSpPr>
        <p:spPr>
          <a:xfrm>
            <a:off x="685076" y="5057775"/>
            <a:ext cx="1391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Börjar i mitten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64349" y="5057775"/>
            <a:ext cx="2179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Expanderar utåt och relativt mot varandra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62093" y="5038725"/>
            <a:ext cx="1391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Slutgiltig placering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43328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Resultat av algoritmen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13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24" y="3057301"/>
            <a:ext cx="2131254" cy="20285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168" y="3057301"/>
            <a:ext cx="2134622" cy="20317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410" y="3060506"/>
            <a:ext cx="2131254" cy="202854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05841" y="5089049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Med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3363" y="2124075"/>
            <a:ext cx="6883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latin typeface="Georgia"/>
                <a:cs typeface="Georgia"/>
              </a:rPr>
              <a:t>Testning av algoritmen med mindre än 10 objekt</a:t>
            </a:r>
            <a:endParaRPr lang="sv-SE" sz="2400" dirty="0">
              <a:latin typeface="Georgia"/>
              <a:cs typeface="Georgi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04487" y="5089049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Utan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3363" y="5089049"/>
            <a:ext cx="2390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 smtClean="0">
                <a:latin typeface="Georgia"/>
                <a:cs typeface="Georgia"/>
              </a:rPr>
              <a:t>Googlemap</a:t>
            </a:r>
            <a:r>
              <a:rPr lang="sv-SE" sz="2000" dirty="0" smtClean="0">
                <a:latin typeface="Georgia"/>
                <a:cs typeface="Georgia"/>
              </a:rPr>
              <a:t> bild med punkter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73159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Resultat av algoritmen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14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9" name="TextBox 8"/>
          <p:cNvSpPr txBox="1"/>
          <p:nvPr/>
        </p:nvSpPr>
        <p:spPr>
          <a:xfrm>
            <a:off x="593363" y="2124075"/>
            <a:ext cx="6883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latin typeface="Georgia"/>
                <a:cs typeface="Georgia"/>
              </a:rPr>
              <a:t>Testning av algoritmen med fler än 10 objekt</a:t>
            </a:r>
            <a:endParaRPr lang="sv-SE" sz="2400" dirty="0">
              <a:latin typeface="Georgia"/>
              <a:cs typeface="Georgi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198" y="2649665"/>
            <a:ext cx="2534163" cy="27400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200" y="2649665"/>
            <a:ext cx="2534163" cy="274009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73731" y="5389764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Med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77730" y="5389764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Utan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05475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smtClean="0"/>
              <a:t>Diskussion och slutsats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i="1" dirty="0" smtClean="0"/>
              <a:t>Svårigheter och förbättringar, framtida arbeten samt utökat arbete</a:t>
            </a:r>
          </a:p>
        </p:txBody>
      </p:sp>
    </p:spTree>
    <p:extLst>
      <p:ext uri="{BB962C8B-B14F-4D97-AF65-F5344CB8AC3E}">
        <p14:creationId xmlns:p14="http://schemas.microsoft.com/office/powerpoint/2010/main" val="109517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Diskussion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16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13" name="TextBox 12"/>
          <p:cNvSpPr txBox="1"/>
          <p:nvPr/>
        </p:nvSpPr>
        <p:spPr>
          <a:xfrm>
            <a:off x="762000" y="1830356"/>
            <a:ext cx="6000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HAS och </a:t>
            </a:r>
            <a:r>
              <a:rPr lang="sv-SE" sz="2400" dirty="0" err="1" smtClean="0">
                <a:latin typeface="Georgia"/>
                <a:cs typeface="Georgia"/>
              </a:rPr>
              <a:t>prefetching</a:t>
            </a: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Integrering med 360 kameror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Potentiella </a:t>
            </a:r>
            <a:r>
              <a:rPr lang="sv-SE" sz="2400" dirty="0" err="1">
                <a:latin typeface="Georgia"/>
                <a:cs typeface="Georgia"/>
              </a:rPr>
              <a:t>p</a:t>
            </a:r>
            <a:r>
              <a:rPr lang="sv-SE" sz="2400" dirty="0" err="1" smtClean="0">
                <a:latin typeface="Georgia"/>
                <a:cs typeface="Georgia"/>
              </a:rPr>
              <a:t>refetching</a:t>
            </a:r>
            <a:r>
              <a:rPr lang="sv-SE" sz="2400" dirty="0" smtClean="0">
                <a:latin typeface="Georgia"/>
                <a:cs typeface="Georgia"/>
              </a:rPr>
              <a:t> idéer </a:t>
            </a:r>
            <a:endParaRPr lang="sv-SE" sz="2400" dirty="0" smtClean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20611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Slutsats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17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9" name="TextBox 8"/>
          <p:cNvSpPr txBox="1"/>
          <p:nvPr/>
        </p:nvSpPr>
        <p:spPr>
          <a:xfrm>
            <a:off x="762000" y="1830356"/>
            <a:ext cx="60007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Det här arbetet….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Vi har visat…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Vårt arbete har bidragit…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I framtida arbeten kommer </a:t>
            </a:r>
            <a:r>
              <a:rPr lang="sv-SE" sz="2400" dirty="0" err="1" smtClean="0">
                <a:latin typeface="Georgia"/>
                <a:cs typeface="Georgia"/>
              </a:rPr>
              <a:t>prefetching</a:t>
            </a:r>
            <a:r>
              <a:rPr lang="sv-SE" sz="2400" dirty="0" smtClean="0">
                <a:latin typeface="Georgia"/>
                <a:cs typeface="Georgia"/>
              </a:rPr>
              <a:t> med HAS bli implementerad för att ge ”</a:t>
            </a:r>
            <a:r>
              <a:rPr lang="sv-SE" sz="2400" dirty="0" err="1" smtClean="0">
                <a:latin typeface="Georgia"/>
                <a:cs typeface="Georgia"/>
              </a:rPr>
              <a:t>seamless</a:t>
            </a:r>
            <a:r>
              <a:rPr lang="sv-SE" sz="2400" dirty="0" smtClean="0">
                <a:latin typeface="Georgia"/>
                <a:cs typeface="Georgia"/>
              </a:rPr>
              <a:t> </a:t>
            </a:r>
            <a:r>
              <a:rPr lang="sv-SE" sz="2400" dirty="0" err="1" smtClean="0">
                <a:latin typeface="Georgia"/>
                <a:cs typeface="Georgia"/>
              </a:rPr>
              <a:t>interaction</a:t>
            </a:r>
            <a:r>
              <a:rPr lang="sv-SE" sz="2400" dirty="0" smtClean="0">
                <a:latin typeface="Georgia"/>
                <a:cs typeface="Georgia"/>
              </a:rPr>
              <a:t>”</a:t>
            </a:r>
            <a:endParaRPr lang="sv-SE" sz="24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250248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text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sv-SE" dirty="0" smtClean="0"/>
              <a:t>Tack för oss!</a:t>
            </a:r>
          </a:p>
          <a:p>
            <a:r>
              <a:rPr lang="sv-SE" dirty="0" smtClean="0"/>
              <a:t>Andreas Nordberg och Jonathan Sjölund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2721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s://www-cdn.jtvnw.net/images/twitch_logo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52990">
            <a:off x="256789" y="2441965"/>
            <a:ext cx="24955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ubrik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Varje dag ses miljontals olika video strömmar</a:t>
            </a:r>
            <a:endParaRPr lang="sv-SE" dirty="0"/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D1B33673-71EA-4179-99D2-EA7D85E80AAC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80A4C9D9-979F-D94A-9054-C3B7EAD37AEB}" type="slidenum">
              <a:rPr lang="sv-SE" smtClean="0"/>
              <a:pPr/>
              <a:t>2</a:t>
            </a:fld>
            <a:endParaRPr lang="sv-SE" dirty="0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2" name="TextBox 1"/>
          <p:cNvSpPr txBox="1"/>
          <p:nvPr/>
        </p:nvSpPr>
        <p:spPr>
          <a:xfrm>
            <a:off x="762000" y="1830356"/>
            <a:ext cx="6000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err="1" smtClean="0">
                <a:latin typeface="Georgia"/>
                <a:cs typeface="Georgia"/>
              </a:rPr>
              <a:t>Twitch</a:t>
            </a:r>
            <a:r>
              <a:rPr lang="sv-SE" sz="2400" dirty="0" smtClean="0">
                <a:latin typeface="Georgia"/>
                <a:cs typeface="Georgia"/>
              </a:rPr>
              <a:t>, Youtube, och även Facebook m.m.</a:t>
            </a:r>
            <a:endParaRPr lang="sv-SE" sz="2400" dirty="0">
              <a:latin typeface="Georgia"/>
              <a:cs typeface="Georgia"/>
            </a:endParaRPr>
          </a:p>
        </p:txBody>
      </p:sp>
      <p:pic>
        <p:nvPicPr>
          <p:cNvPr id="1030" name="Picture 6" descr="http://www.ispreview.co.uk/wp-content/uploads/ngg_featured/internet_video_and_streaming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026" y="2522853"/>
            <a:ext cx="3553687" cy="260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.ytimg.com/yts/img/yt_1200-vfl4C3T0K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7" t="34919" r="13576" b="34969"/>
          <a:stretch/>
        </p:blipFill>
        <p:spPr bwMode="auto">
          <a:xfrm rot="526522">
            <a:off x="6723943" y="2834425"/>
            <a:ext cx="2343151" cy="9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underconsideration.com/brandnew/archives/facebook_2015_logo_detail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969" y="4584642"/>
            <a:ext cx="2688769" cy="933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16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/>
          <p:cNvSpPr>
            <a:spLocks noGrp="1"/>
          </p:cNvSpPr>
          <p:nvPr>
            <p:ph type="title"/>
          </p:nvPr>
        </p:nvSpPr>
        <p:spPr>
          <a:xfrm>
            <a:off x="685076" y="818761"/>
            <a:ext cx="8268327" cy="831131"/>
          </a:xfrm>
        </p:spPr>
        <p:txBody>
          <a:bodyPr>
            <a:normAutofit fontScale="90000"/>
          </a:bodyPr>
          <a:lstStyle/>
          <a:p>
            <a:pPr algn="ctr"/>
            <a:r>
              <a:rPr lang="sv-SE" dirty="0" smtClean="0"/>
              <a:t>Tänk om man kunde interagera och byta mellan video strömmar på begäran</a:t>
            </a:r>
            <a:endParaRPr lang="sv-SE" dirty="0"/>
          </a:p>
        </p:txBody>
      </p:sp>
      <p:sp>
        <p:nvSpPr>
          <p:cNvPr id="8" name="Platshållare för innehåll 7"/>
          <p:cNvSpPr>
            <a:spLocks noGrp="1"/>
          </p:cNvSpPr>
          <p:nvPr>
            <p:ph type="body" sz="quarter" idx="13"/>
          </p:nvPr>
        </p:nvSpPr>
        <p:spPr>
          <a:xfrm>
            <a:off x="593363" y="1843625"/>
            <a:ext cx="2417364" cy="588993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sv-SE" sz="2000" dirty="0" smtClean="0"/>
              <a:t>Under event och festivaler</a:t>
            </a:r>
            <a:endParaRPr lang="sv-SE" sz="2000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ABEC-5E38-4B3D-A792-524316805FE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3</a:t>
            </a:fld>
            <a:endParaRPr lang="sv-SE" dirty="0"/>
          </a:p>
        </p:txBody>
      </p:sp>
      <p:pic>
        <p:nvPicPr>
          <p:cNvPr id="10" name="Picture 2" descr="http://thenextweb.com/wp-content/blogs.dir/1/files/2013/09/8580748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076" y="2643788"/>
            <a:ext cx="2220804" cy="148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s://cdn3.vox-cdn.com/thumbor/W6a_pgSkVrcl-5V2U-UOnsVBjFM=/356x0:1244x500/1600x900/cdn0.vox-cdn.com/uploads/chorus_image/image/47846167/league_of_legends_world_championship_2015.0.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076" y="4264614"/>
            <a:ext cx="2222864" cy="125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latshållare för innehåll 7"/>
          <p:cNvSpPr txBox="1">
            <a:spLocks/>
          </p:cNvSpPr>
          <p:nvPr/>
        </p:nvSpPr>
        <p:spPr>
          <a:xfrm>
            <a:off x="6144874" y="1821906"/>
            <a:ext cx="2808529" cy="588993"/>
          </a:xfrm>
          <a:prstGeom prst="rect">
            <a:avLst/>
          </a:prstGeom>
        </p:spPr>
        <p:txBody>
          <a:bodyPr vert="horz"/>
          <a:lstStyle>
            <a:lvl1pPr marL="342900" indent="-3429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1pPr>
            <a:lvl2pPr marL="742950" indent="-28575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2pPr>
            <a:lvl3pPr marL="1143000" indent="-2286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3pPr>
            <a:lvl4pPr marL="1600200" indent="-22860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4pPr>
            <a:lvl5pPr marL="2057400" indent="-228600" algn="l" defTabSz="457200" rtl="0" eaLnBrk="1" latinLnBrk="0" hangingPunct="1">
              <a:spcBef>
                <a:spcPts val="900"/>
              </a:spcBef>
              <a:buFont typeface="Arial"/>
              <a:buChar char="»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sv-SE" sz="2000" dirty="0" smtClean="0"/>
              <a:t>Men även under katastrof scenarion</a:t>
            </a:r>
            <a:endParaRPr lang="sv-SE" sz="2000" dirty="0"/>
          </a:p>
        </p:txBody>
      </p:sp>
      <p:sp>
        <p:nvSpPr>
          <p:cNvPr id="13" name="Platshållare för innehåll 7"/>
          <p:cNvSpPr txBox="1">
            <a:spLocks/>
          </p:cNvSpPr>
          <p:nvPr/>
        </p:nvSpPr>
        <p:spPr>
          <a:xfrm>
            <a:off x="3345188" y="1826131"/>
            <a:ext cx="2628236" cy="588993"/>
          </a:xfrm>
          <a:prstGeom prst="rect">
            <a:avLst/>
          </a:prstGeom>
        </p:spPr>
        <p:txBody>
          <a:bodyPr vert="horz"/>
          <a:lstStyle>
            <a:lvl1pPr marL="342900" indent="-3429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1pPr>
            <a:lvl2pPr marL="742950" indent="-28575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2pPr>
            <a:lvl3pPr marL="1143000" indent="-2286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3pPr>
            <a:lvl4pPr marL="1600200" indent="-22860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4pPr>
            <a:lvl5pPr marL="2057400" indent="-228600" algn="l" defTabSz="457200" rtl="0" eaLnBrk="1" latinLnBrk="0" hangingPunct="1">
              <a:spcBef>
                <a:spcPts val="900"/>
              </a:spcBef>
              <a:buFont typeface="Arial"/>
              <a:buChar char="»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sv-SE" sz="2000" dirty="0" smtClean="0"/>
              <a:t>Under forskning och arbete</a:t>
            </a:r>
            <a:endParaRPr lang="sv-SE" sz="2000" dirty="0"/>
          </a:p>
        </p:txBody>
      </p:sp>
      <p:pic>
        <p:nvPicPr>
          <p:cNvPr id="2052" name="Picture 4" descr="http://www.moderat.se/sites/default/files/styles/slideshow/public/forskning_canstock.jpg?itok=Fiu1oiB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592" y="3398722"/>
            <a:ext cx="2996513" cy="168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jeffalderdice.files.wordpress.com/2013/06/disaster1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3398" y="3340689"/>
            <a:ext cx="2871479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sv-SE" dirty="0" smtClean="0"/>
              <a:t>Ge möjligheten för en användare att byta vy på begäran</a:t>
            </a:r>
            <a:endParaRPr lang="sv-SE" dirty="0"/>
          </a:p>
        </p:txBody>
      </p:sp>
      <p:sp>
        <p:nvSpPr>
          <p:cNvPr id="6" name="Platshållare fö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F5CCB-1A84-4F78-A504-0F4735EC932C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Platshållare för bild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4</a:t>
            </a:fld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1896"/>
            <a:ext cx="9144000" cy="286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 smtClean="0"/>
              <a:t>Command</a:t>
            </a:r>
            <a:r>
              <a:rPr lang="sv-SE" dirty="0" smtClean="0"/>
              <a:t>-and-</a:t>
            </a:r>
            <a:r>
              <a:rPr lang="sv-SE" dirty="0" err="1" smtClean="0"/>
              <a:t>control</a:t>
            </a:r>
            <a:r>
              <a:rPr lang="sv-SE" dirty="0" smtClean="0"/>
              <a:t> center interface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 smtClean="0"/>
              <a:t>Representation, funktionalitet, server integration och resultat</a:t>
            </a:r>
            <a:endParaRPr lang="sv-SE" i="1" dirty="0"/>
          </a:p>
        </p:txBody>
      </p:sp>
    </p:spTree>
    <p:extLst>
      <p:ext uri="{BB962C8B-B14F-4D97-AF65-F5344CB8AC3E}">
        <p14:creationId xmlns:p14="http://schemas.microsoft.com/office/powerpoint/2010/main" val="77115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Koncept interface för </a:t>
            </a:r>
            <a:r>
              <a:rPr lang="sv-SE" dirty="0" err="1" smtClean="0"/>
              <a:t>Command</a:t>
            </a:r>
            <a:r>
              <a:rPr lang="sv-SE" dirty="0" smtClean="0"/>
              <a:t>-and-</a:t>
            </a:r>
            <a:r>
              <a:rPr lang="sv-SE" dirty="0" err="1" smtClean="0"/>
              <a:t>control</a:t>
            </a:r>
            <a:r>
              <a:rPr lang="sv-SE" dirty="0" smtClean="0"/>
              <a:t> center </a:t>
            </a:r>
            <a:endParaRPr lang="sv-SE" dirty="0"/>
          </a:p>
        </p:txBody>
      </p:sp>
      <p:sp>
        <p:nvSpPr>
          <p:cNvPr id="6" name="Platshållare fö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F5CCB-1A84-4F78-A504-0F4735EC932C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Platshållare för bild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6</a:t>
            </a:fld>
            <a:endParaRPr lang="sv-SE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883" y="2001806"/>
            <a:ext cx="4276674" cy="40162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9150" y="2590800"/>
            <a:ext cx="325373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Streaming </a:t>
            </a:r>
            <a:r>
              <a:rPr lang="sv-SE" sz="2000" dirty="0" err="1" smtClean="0">
                <a:latin typeface="Georgia"/>
                <a:cs typeface="Georgia"/>
              </a:rPr>
              <a:t>object</a:t>
            </a:r>
            <a:endParaRPr lang="sv-SE" sz="2000" dirty="0" smtClean="0">
              <a:latin typeface="Georgia"/>
              <a:cs typeface="Georgi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GPS information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Riktning</a:t>
            </a:r>
          </a:p>
          <a:p>
            <a:pPr lvl="1"/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Point </a:t>
            </a:r>
            <a:r>
              <a:rPr lang="sv-SE" sz="2000" dirty="0" err="1" smtClean="0">
                <a:latin typeface="Georgia"/>
                <a:cs typeface="Georgia"/>
              </a:rPr>
              <a:t>of</a:t>
            </a:r>
            <a:r>
              <a:rPr lang="sv-SE" sz="2000" dirty="0" smtClean="0">
                <a:latin typeface="Georgia"/>
                <a:cs typeface="Georgia"/>
              </a:rPr>
              <a:t> </a:t>
            </a:r>
            <a:r>
              <a:rPr lang="sv-SE" sz="2000" dirty="0" err="1" smtClean="0">
                <a:latin typeface="Georgia"/>
                <a:cs typeface="Georgia"/>
              </a:rPr>
              <a:t>Interest</a:t>
            </a:r>
            <a:endParaRPr lang="sv-SE" sz="2000" dirty="0" smtClean="0">
              <a:latin typeface="Georgia"/>
              <a:cs typeface="Georgi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GPS information</a:t>
            </a:r>
          </a:p>
          <a:p>
            <a:pPr lvl="1"/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Väderstreck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endParaRPr lang="sv-SE" sz="2400" dirty="0" smtClean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26607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Adobe Media Server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7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TextBox 7"/>
          <p:cNvSpPr txBox="1"/>
          <p:nvPr/>
        </p:nvSpPr>
        <p:spPr>
          <a:xfrm>
            <a:off x="771525" y="2028825"/>
            <a:ext cx="60864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latin typeface="Georgia"/>
                <a:cs typeface="Georgia"/>
              </a:rPr>
              <a:t>Nämn att video byten sker genom AMS 5. Eventuellt en </a:t>
            </a:r>
            <a:r>
              <a:rPr lang="sv-SE" sz="2400" dirty="0" err="1" smtClean="0">
                <a:latin typeface="Georgia"/>
                <a:cs typeface="Georgia"/>
              </a:rPr>
              <a:t>representering</a:t>
            </a:r>
            <a:r>
              <a:rPr lang="sv-SE" sz="2400" dirty="0" smtClean="0">
                <a:latin typeface="Georgia"/>
                <a:cs typeface="Georgia"/>
              </a:rPr>
              <a:t> av det om nödvändigt.</a:t>
            </a:r>
            <a:endParaRPr lang="sv-SE" sz="24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3587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Resultat och test fall för </a:t>
            </a:r>
            <a:r>
              <a:rPr lang="sv-SE" dirty="0" err="1" smtClean="0"/>
              <a:t>command</a:t>
            </a:r>
            <a:r>
              <a:rPr lang="sv-SE" dirty="0" smtClean="0"/>
              <a:t>-and-</a:t>
            </a:r>
            <a:r>
              <a:rPr lang="sv-SE" dirty="0" err="1" smtClean="0"/>
              <a:t>control</a:t>
            </a:r>
            <a:r>
              <a:rPr lang="sv-SE" dirty="0" smtClean="0"/>
              <a:t> center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8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96" y="2595103"/>
            <a:ext cx="2508414" cy="23875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69585" y="4997791"/>
            <a:ext cx="1941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dirty="0" smtClean="0">
                <a:latin typeface="Georgia"/>
                <a:cs typeface="Georgia"/>
              </a:rPr>
              <a:t>Översikt</a:t>
            </a:r>
            <a:endParaRPr lang="sv-SE" sz="2000" dirty="0">
              <a:latin typeface="Georgia"/>
              <a:cs typeface="Georgi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821" y="2203241"/>
            <a:ext cx="2113069" cy="15856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118" y="2203242"/>
            <a:ext cx="2114168" cy="158562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856" y="4206378"/>
            <a:ext cx="2132027" cy="15990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648" y="4227078"/>
            <a:ext cx="2136479" cy="159902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211037" y="3807918"/>
            <a:ext cx="2124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 smtClean="0">
                <a:latin typeface="Georgia"/>
                <a:cs typeface="Georgia"/>
              </a:rPr>
              <a:t>Testvy</a:t>
            </a:r>
            <a:r>
              <a:rPr lang="sv-SE" sz="2000" dirty="0" smtClean="0">
                <a:latin typeface="Georgia"/>
                <a:cs typeface="Georgia"/>
              </a:rPr>
              <a:t> 1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211036" y="5766429"/>
            <a:ext cx="2124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 smtClean="0">
                <a:latin typeface="Georgia"/>
                <a:cs typeface="Georgia"/>
              </a:rPr>
              <a:t>Testvy</a:t>
            </a:r>
            <a:r>
              <a:rPr lang="sv-SE" sz="2000" dirty="0" smtClean="0">
                <a:latin typeface="Georgia"/>
                <a:cs typeface="Georgia"/>
              </a:rPr>
              <a:t> 2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50560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Konsistens med </a:t>
            </a:r>
            <a:r>
              <a:rPr lang="sv-SE" dirty="0" err="1" smtClean="0"/>
              <a:t>videobytning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2016-05-23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9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075" y="2052081"/>
            <a:ext cx="4573849" cy="275383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57399" y="5027644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dirty="0" smtClean="0">
                <a:latin typeface="Georgia"/>
                <a:cs typeface="Georgia"/>
              </a:rPr>
              <a:t>Medelvärde: 137 millisekunder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18253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LIU Färger 3">
      <a:dk1>
        <a:sysClr val="windowText" lastClr="000000"/>
      </a:dk1>
      <a:lt1>
        <a:sysClr val="window" lastClr="FFFFFF"/>
      </a:lt1>
      <a:dk2>
        <a:srgbClr val="646464"/>
      </a:dk2>
      <a:lt2>
        <a:srgbClr val="C8C8C8"/>
      </a:lt2>
      <a:accent1>
        <a:srgbClr val="1BC8A6"/>
      </a:accent1>
      <a:accent2>
        <a:srgbClr val="43D9C0"/>
      </a:accent2>
      <a:accent3>
        <a:srgbClr val="70E4D2"/>
      </a:accent3>
      <a:accent4>
        <a:srgbClr val="A5F0E4"/>
      </a:accent4>
      <a:accent5>
        <a:srgbClr val="C3F3EC"/>
      </a:accent5>
      <a:accent6>
        <a:srgbClr val="1EBCC8"/>
      </a:accent6>
      <a:hlink>
        <a:srgbClr val="14A3E1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B9E7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>
            <a:latin typeface="Georgia"/>
            <a:cs typeface="Georgi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-presentation-SV.potx" id="{06D3E677-48D2-4BA4-88BE-ABD174CEC5CA}" vid="{B2F1FF02-0982-4319-A38B-1D1DAA1B32B4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ppt_presentation</Template>
  <TotalTime>224</TotalTime>
  <Words>362</Words>
  <Application>Microsoft Office PowerPoint</Application>
  <PresentationFormat>On-screen Show (4:3)</PresentationFormat>
  <Paragraphs>105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Georgia</vt:lpstr>
      <vt:lpstr>Office-tema</vt:lpstr>
      <vt:lpstr>Geo-based media player</vt:lpstr>
      <vt:lpstr>Varje dag ses miljontals olika video strömmar</vt:lpstr>
      <vt:lpstr>Tänk om man kunde interagera och byta mellan video strömmar på begäran</vt:lpstr>
      <vt:lpstr>Ge möjligheten för en användare att byta vy på begäran</vt:lpstr>
      <vt:lpstr>Command-and-control center interface</vt:lpstr>
      <vt:lpstr>Koncept interface för Command-and-control center </vt:lpstr>
      <vt:lpstr>Adobe Media Server</vt:lpstr>
      <vt:lpstr>Resultat och test fall för command-and-control center</vt:lpstr>
      <vt:lpstr>Konsistens med videobytning</vt:lpstr>
      <vt:lpstr>Geographical placement algorithm</vt:lpstr>
      <vt:lpstr>Algoritmens idé och funktion</vt:lpstr>
      <vt:lpstr>Algoritmens idé och funktion</vt:lpstr>
      <vt:lpstr>Resultat av algoritmen</vt:lpstr>
      <vt:lpstr>Resultat av algoritmen</vt:lpstr>
      <vt:lpstr>Diskussion och slutsats</vt:lpstr>
      <vt:lpstr>Diskussion</vt:lpstr>
      <vt:lpstr>Slutsats</vt:lpstr>
      <vt:lpstr>PowerPoint Presentation</vt:lpstr>
    </vt:vector>
  </TitlesOfParts>
  <Company>Linköpings universitet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Geo-based media player</dc:title>
  <dc:creator>Jonathan Sjölund</dc:creator>
  <cp:lastModifiedBy>Jonathan Sjölund</cp:lastModifiedBy>
  <cp:revision>42</cp:revision>
  <dcterms:created xsi:type="dcterms:W3CDTF">2016-05-23T11:16:50Z</dcterms:created>
  <dcterms:modified xsi:type="dcterms:W3CDTF">2016-05-23T15:01:46Z</dcterms:modified>
</cp:coreProperties>
</file>

<file path=docProps/thumbnail.jpeg>
</file>